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5" r:id="rId2"/>
    <p:sldId id="438" r:id="rId3"/>
    <p:sldId id="440" r:id="rId4"/>
    <p:sldId id="439" r:id="rId5"/>
    <p:sldId id="458" r:id="rId6"/>
    <p:sldId id="455" r:id="rId7"/>
    <p:sldId id="457" r:id="rId8"/>
    <p:sldId id="459" r:id="rId9"/>
    <p:sldId id="441" r:id="rId10"/>
    <p:sldId id="442" r:id="rId11"/>
    <p:sldId id="45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626"/>
  </p:normalViewPr>
  <p:slideViewPr>
    <p:cSldViewPr>
      <p:cViewPr varScale="1">
        <p:scale>
          <a:sx n="116" d="100"/>
          <a:sy n="116" d="100"/>
        </p:scale>
        <p:origin x="200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With the Gospel, I See the World as It Is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“Human history… [is] the long terrible story of man trying to find something other than God which will make him happy.”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59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5E8331A-1277-FD4E-9054-DE65A520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1524001"/>
            <a:ext cx="3581400" cy="795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4504" y="1524000"/>
            <a:ext cx="58096" cy="79558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8792" y="1563619"/>
            <a:ext cx="3407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Atheists Launch No Lives Matter Movement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5170" y="2311396"/>
            <a:ext cx="3581400" cy="30141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BABYLON BEE, JULY 7TH,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4504" y="2319585"/>
            <a:ext cx="58096" cy="293227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out some ways in which David Wood lived out his Atheism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believe in Christianity … because by it I see everything else.”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263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 marL="344488" indent="-344488">
              <a:tabLst>
                <a:tab pos="90488" algn="l"/>
              </a:tabLst>
            </a:pPr>
            <a:r>
              <a:rPr lang="en-US" dirty="0"/>
              <a:t>“	Dear Sir,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b="1" dirty="0">
                <a:highlight>
                  <a:srgbClr val="C00002"/>
                </a:highlight>
              </a:rPr>
              <a:t>I am.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dirty="0"/>
              <a:t>Yours,</a:t>
            </a:r>
            <a:br>
              <a:rPr lang="en-US" dirty="0"/>
            </a:br>
            <a:r>
              <a:rPr lang="en-US" dirty="0"/>
              <a:t>G.K. Chesterton.”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8EEC-2D4C-B248-9F1D-507ECD34E7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272601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“Dear Sir,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I am.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dirty="0"/>
              <a:t>Yours,</a:t>
            </a:r>
            <a:br>
              <a:rPr lang="en-US" sz="4000" dirty="0"/>
            </a:br>
            <a:r>
              <a:rPr lang="en-US" sz="4000" dirty="0"/>
              <a:t>G.K. Chesterton.”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5202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4931341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C99CF-CA2D-0643-8D83-873E7BBB7366}"/>
              </a:ext>
            </a:extLst>
          </p:cNvPr>
          <p:cNvSpPr txBox="1"/>
          <p:nvPr/>
        </p:nvSpPr>
        <p:spPr>
          <a:xfrm>
            <a:off x="433944" y="1396852"/>
            <a:ext cx="3741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“When one gives up the Christian faith, one pulls the right to Christian morality out from under one's feet.</a:t>
            </a:r>
            <a:r>
              <a:rPr lang="en-US" sz="2000" b="1" dirty="0">
                <a:highlight>
                  <a:srgbClr val="C00002"/>
                </a:highlight>
              </a:rPr>
              <a:t> This morality is by no means self-evident</a:t>
            </a:r>
            <a:r>
              <a:rPr lang="en-US" sz="2000" dirty="0"/>
              <a:t>… Christianity is a system, a whole view of things thought out together. By breaking one main concept out of it, the faith in God, one breaks the whole.”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45E53-0CB7-6C49-AD39-F7377F4AB1F8}"/>
              </a:ext>
            </a:extLst>
          </p:cNvPr>
          <p:cNvSpPr/>
          <p:nvPr/>
        </p:nvSpPr>
        <p:spPr>
          <a:xfrm>
            <a:off x="356242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Twilight of the Idols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59B87-294A-4843-9C76-E1EC6DCB8F96}"/>
              </a:ext>
            </a:extLst>
          </p:cNvPr>
          <p:cNvSpPr/>
          <p:nvPr/>
        </p:nvSpPr>
        <p:spPr>
          <a:xfrm>
            <a:off x="356241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Will to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897B-DB96-6046-ABD6-3A239A0C9C2D}"/>
              </a:ext>
            </a:extLst>
          </p:cNvPr>
          <p:cNvSpPr txBox="1"/>
          <p:nvPr/>
        </p:nvSpPr>
        <p:spPr>
          <a:xfrm>
            <a:off x="436509" y="1392151"/>
            <a:ext cx="3741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b="1" dirty="0">
                <a:highlight>
                  <a:srgbClr val="C00002"/>
                </a:highlight>
              </a:rPr>
              <a:t>What I relate is the history of the next two centuries</a:t>
            </a:r>
            <a:r>
              <a:rPr lang="en-US" sz="2000" dirty="0"/>
              <a:t>. I describe what is coming, what can no longer come differently: the advent of nihilism...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For some time now </a:t>
            </a:r>
            <a:r>
              <a:rPr lang="en-US" sz="2000" b="1" dirty="0">
                <a:highlight>
                  <a:srgbClr val="C00002"/>
                </a:highlight>
              </a:rPr>
              <a:t>our whole European culture has been moving as toward a catastrophe</a:t>
            </a:r>
            <a:r>
              <a:rPr lang="en-US" sz="20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988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animBg="1"/>
      <p:bldP spid="8" grpId="0"/>
      <p:bldP spid="8" grpId="1"/>
      <p:bldP spid="8" grpId="2"/>
      <p:bldP spid="10" grpId="0"/>
      <p:bldP spid="10" grpId="1"/>
      <p:bldP spid="3" grpId="0"/>
      <p:bldP spid="3" grpId="1"/>
      <p:bldP spid="9" grpId="2"/>
      <p:bldP spid="9" grpId="3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3" y="-914400"/>
            <a:ext cx="8944357" cy="11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 is in the tradition and experience which we include under the name of </a:t>
            </a:r>
            <a:r>
              <a:rPr lang="en-US" sz="2400" b="1" dirty="0">
                <a:highlight>
                  <a:srgbClr val="C00002"/>
                </a:highlight>
              </a:rPr>
              <a:t>‘the law’, a wisdom higher than that of any legislature</a:t>
            </a:r>
            <a:r>
              <a:rPr lang="en-US" sz="2400" dirty="0">
                <a:highlight>
                  <a:srgbClr val="C00002"/>
                </a:highlight>
              </a:rPr>
              <a:t> </a:t>
            </a:r>
            <a:r>
              <a:rPr lang="en-US" sz="2400" dirty="0"/>
              <a:t>or its statutes and more sure than that of any court or its decisions.”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JUSTICE ROBERT H. JACKSON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Law Above Nations</a:t>
            </a:r>
          </a:p>
        </p:txBody>
      </p:sp>
    </p:spTree>
    <p:extLst>
      <p:ext uri="{BB962C8B-B14F-4D97-AF65-F5344CB8AC3E}">
        <p14:creationId xmlns:p14="http://schemas.microsoft.com/office/powerpoint/2010/main" val="2369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0"/>
            <a:ext cx="12167303" cy="68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“No decent person wants to live in a society which works according to Darwinian laws....</a:t>
            </a:r>
            <a:r>
              <a:rPr lang="en-US" sz="2900" dirty="0">
                <a:highlight>
                  <a:srgbClr val="C00002"/>
                </a:highlight>
              </a:rPr>
              <a:t> </a:t>
            </a:r>
            <a:r>
              <a:rPr lang="en-US" sz="2900" b="1" dirty="0">
                <a:highlight>
                  <a:srgbClr val="C00002"/>
                </a:highlight>
              </a:rPr>
              <a:t>A Darwinian society would be a Fascist state </a:t>
            </a:r>
            <a:r>
              <a:rPr lang="en-US" sz="2900" dirty="0"/>
              <a:t>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DAWKINS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Die Presse, July 30, 2005, p. viii.</a:t>
            </a:r>
          </a:p>
        </p:txBody>
      </p:sp>
    </p:spTree>
    <p:extLst>
      <p:ext uri="{BB962C8B-B14F-4D97-AF65-F5344CB8AC3E}">
        <p14:creationId xmlns:p14="http://schemas.microsoft.com/office/powerpoint/2010/main" val="6559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“We were made for another world”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377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467</Words>
  <Application>Microsoft Macintosh PowerPoint</Application>
  <PresentationFormat>On-screen Show (4:3)</PresentationFormat>
  <Paragraphs>30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Book</vt:lpstr>
      <vt:lpstr>Calibri</vt:lpstr>
      <vt:lpstr>Gabriola</vt:lpstr>
      <vt:lpstr>Office Theme</vt:lpstr>
      <vt:lpstr>APOLOGETICS</vt:lpstr>
      <vt:lpstr>List out some ways in which David Wood lived out his Atheism</vt:lpstr>
      <vt:lpstr>“I believe in Christianity … because by it I see everything else.”</vt:lpstr>
      <vt:lpstr>“ Dear Sir,   I am.   Yours, G.K. Chesterton.”</vt:lpstr>
      <vt:lpstr>PowerPoint Presentation</vt:lpstr>
      <vt:lpstr>PowerPoint Presentation</vt:lpstr>
      <vt:lpstr>PowerPoint Presentation</vt:lpstr>
      <vt:lpstr>PowerPoint Presentation</vt:lpstr>
      <vt:lpstr>“We were made for another world”</vt:lpstr>
      <vt:lpstr>“Human history… [is] the long terrible story of man trying to find something other than God which will make him happy.”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6</cp:revision>
  <dcterms:created xsi:type="dcterms:W3CDTF">2020-07-29T05:44:25Z</dcterms:created>
  <dcterms:modified xsi:type="dcterms:W3CDTF">2020-08-06T23:00:19Z</dcterms:modified>
</cp:coreProperties>
</file>